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73" r:id="rId5"/>
    <p:sldId id="274" r:id="rId6"/>
    <p:sldId id="276" r:id="rId7"/>
    <p:sldId id="272" r:id="rId8"/>
    <p:sldId id="260" r:id="rId9"/>
    <p:sldId id="261" r:id="rId10"/>
    <p:sldId id="278" r:id="rId11"/>
    <p:sldId id="279" r:id="rId12"/>
    <p:sldId id="269" r:id="rId13"/>
    <p:sldId id="270" r:id="rId14"/>
    <p:sldId id="283" r:id="rId15"/>
    <p:sldId id="284" r:id="rId16"/>
    <p:sldId id="281" r:id="rId17"/>
    <p:sldId id="262" r:id="rId18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9CA664-55B9-942C-E6B4-157964F9A3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F7027E6B-70BE-1C2B-50EC-E9183A063A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2E375B6-544A-0DE1-2D15-9D49D467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02-01-2025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3DBE4F4-5168-69D9-B4BA-51C8FF3C2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CDBA81F-B7A9-B292-B35B-1ED1D7912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00079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4C5836-36E2-A19B-7315-D632CFF1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A1935606-CA78-5199-814E-483673210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BA7430C3-AA5C-D3BD-3940-12C6566AF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02-01-2025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D9BC9F66-135B-B560-244E-85D8B0995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8005E82-494C-9D06-171D-D7BF32AB8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3618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4FDA9DA2-D686-5DCC-D045-D22BBAC568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68A595AE-E9A8-0EAC-41D0-51F4DEEBD6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DAE5481-31D3-BFDF-2E25-65F1FFB5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02-01-2025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2ABE910-AA2D-B5BD-6718-02757E9DA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806F991-1DF7-F069-970E-8BCEACBC9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76667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AF1ED1-5672-A1CA-4C07-EADC0E224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5F3C676-7F43-3951-F7A4-FFC52CA44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E512293-29D2-418B-F639-C5FDA970B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02-01-2025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E9B1D0D-BCBB-BD50-DB57-049980FB6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09D22A18-F20A-86B8-9D7F-442FD033B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17879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8EF469-A508-8158-EC06-C4A3D5C04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52CB262-458B-5659-FD4B-35D6CFE61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1B16744-B945-EC08-FA8B-ECA228995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02-01-2025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BC09642-571A-58BF-331A-CA7881589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2E08CCE-7DD5-AF35-694A-0DEBB4BA6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54090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523C12-98B4-D50D-B154-FBF9BB5AA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0F2CFD6-B690-2354-9915-FE5FD5A43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1A2035B1-22F0-5CD1-8ADB-D6E69659FD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AA6D1024-C3C3-4A94-3C4A-39DC50E33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02-01-2025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D6C2CF96-78DD-1E02-9A38-F4F3BC64B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C8812A1E-FA82-6EA6-20A0-6F87F68A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33741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A67C70-7B2B-3315-2B88-2EAC3DA9D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5B6DF0E1-8E4D-7B0A-0BDF-868CAA2C1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46334524-3163-DFDE-2C83-9B29925D6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08BB301D-248E-0E67-5CF6-F9E557BC72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B66D1726-C626-5D47-2F86-05D82890EC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C1B44E18-D3C8-DACE-75FB-6260E82CB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02-01-2025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C4EBB5DE-EF16-7F2C-CF21-D44AEBC7E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30E6A9BE-FC5C-997A-E3FD-4FA3B1302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77867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8DF6CA-92FC-A0AD-DAFC-639BE680C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8441609E-918A-1235-1B71-AFF54B529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02-01-2025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D818D66E-B99A-5F4C-ADD7-111039FFD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6D0E0547-AB63-8ADC-0335-C482D50F9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45630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452EEF64-D0A6-7837-F838-1843ADD61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02-01-2025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41177BE2-767B-AC0F-F1B2-82B38E295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67A4D687-5678-9E8B-0DF3-C14BF24A1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48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1B6BCF-83DB-AFDF-74F4-0CDE927AD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44FF2EB-C323-ADF5-0E25-C8B3005C8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35C2430B-B463-88D7-1426-A583B98EED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8D0FAD38-FA70-3B7C-7E6F-25B9C4921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02-01-2025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B3C805A2-E221-FBCE-8B8A-A40B4766B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BCCC128C-2709-54FC-A68E-F7DEA75FD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02140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061211-A2AC-1FEF-4E89-B22B6AEE0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934CEF5E-C167-B6A7-C603-71C17EE733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98B23D1C-D78D-467B-7981-C1C51D5DE2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5863ADD3-B4AA-520F-D155-D58489E7D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02-01-2025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8FAEC2F0-429B-4834-AD23-2984AD1ED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20F2D136-1D14-5723-4FE3-91807876B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31278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C5019BF4-4CC9-6200-0094-11F660468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A5282EC-06A7-2680-FD0D-650BBDB3C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960C6BC-4BC0-5B88-4F89-708B844B41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43AF5B-FCE1-4742-A41C-12654DAD4148}" type="datetimeFigureOut">
              <a:rPr lang="da-DK" smtClean="0"/>
              <a:t>02-01-2025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CFA5E8E-7FCB-FA3B-CA99-D2CC089B17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F275F84-F65E-EF1F-85D0-60B7B8F3AE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61639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E9D311-034E-2621-D662-95C7E6DD82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Networks – Layout,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usage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F9F6F9F9-1F82-CC18-EBD0-435029B20D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74845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27736-1446-2946-5EEC-B676EFF24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E3BFCC-D4A4-8AD4-A015-6A2551CFA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NN’s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regression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53</a:t>
            </a:r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3CD4545E-FEC5-35B9-C971-8C24936CB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83" y="1690688"/>
            <a:ext cx="12153517" cy="4971893"/>
          </a:xfrm>
        </p:spPr>
      </p:pic>
    </p:spTree>
    <p:extLst>
      <p:ext uri="{BB962C8B-B14F-4D97-AF65-F5344CB8AC3E}">
        <p14:creationId xmlns:p14="http://schemas.microsoft.com/office/powerpoint/2010/main" val="2429911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C58288-EE71-6569-F980-219F555A7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NN’s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regression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53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E599A626-6745-8726-A218-E7436FD4B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40" y="1601163"/>
            <a:ext cx="11957519" cy="4891712"/>
          </a:xfrm>
        </p:spPr>
      </p:pic>
    </p:spTree>
    <p:extLst>
      <p:ext uri="{BB962C8B-B14F-4D97-AF65-F5344CB8AC3E}">
        <p14:creationId xmlns:p14="http://schemas.microsoft.com/office/powerpoint/2010/main" val="2223527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E33A99-8332-677A-FE83-1A979FF77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1012"/>
            <a:ext cx="10515600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Another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58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D980716-B2BE-FAFC-26B8-4DA6F09AF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5638"/>
            <a:ext cx="10515600" cy="4351338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Make Neural Network do the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Minimize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Cross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Entropy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Atomic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level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descriptor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D350BC-6039-4A61-0639-34835384C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695575"/>
            <a:ext cx="3688464" cy="368846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D85D29D-32A1-5112-F03A-02451E4B7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67196" y="2971800"/>
            <a:ext cx="7772400" cy="3886200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07F4C5DB-541E-2085-D1AA-8B909DC449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358" y="1334832"/>
            <a:ext cx="5172075" cy="1247775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FD5F2E65-E9AF-EFE4-BE94-634596A34F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445" y="2419350"/>
            <a:ext cx="3324225" cy="552450"/>
          </a:xfrm>
          <a:prstGeom prst="rect">
            <a:avLst/>
          </a:prstGeom>
        </p:spPr>
      </p:pic>
      <p:cxnSp>
        <p:nvCxnSpPr>
          <p:cNvPr id="8" name="Lige pilforbindelse 7">
            <a:extLst>
              <a:ext uri="{FF2B5EF4-FFF2-40B4-BE49-F238E27FC236}">
                <a16:creationId xmlns:a16="http://schemas.microsoft.com/office/drawing/2014/main" id="{1C8D0704-C9EC-D48B-99DE-212B315FDE45}"/>
              </a:ext>
            </a:extLst>
          </p:cNvPr>
          <p:cNvCxnSpPr>
            <a:cxnSpLocks/>
          </p:cNvCxnSpPr>
          <p:nvPr/>
        </p:nvCxnSpPr>
        <p:spPr>
          <a:xfrm flipH="1">
            <a:off x="1991763" y="3166604"/>
            <a:ext cx="732964" cy="8169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kstfelt 9">
            <a:extLst>
              <a:ext uri="{FF2B5EF4-FFF2-40B4-BE49-F238E27FC236}">
                <a16:creationId xmlns:a16="http://schemas.microsoft.com/office/drawing/2014/main" id="{F789FEA8-429F-7E07-4820-D93F85DC9459}"/>
              </a:ext>
            </a:extLst>
          </p:cNvPr>
          <p:cNvSpPr txBox="1"/>
          <p:nvPr/>
        </p:nvSpPr>
        <p:spPr>
          <a:xfrm>
            <a:off x="2552310" y="2797272"/>
            <a:ext cx="1826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Label: ”Positive”</a:t>
            </a:r>
          </a:p>
        </p:txBody>
      </p:sp>
      <p:cxnSp>
        <p:nvCxnSpPr>
          <p:cNvPr id="19" name="Lige pilforbindelse 18">
            <a:extLst>
              <a:ext uri="{FF2B5EF4-FFF2-40B4-BE49-F238E27FC236}">
                <a16:creationId xmlns:a16="http://schemas.microsoft.com/office/drawing/2014/main" id="{6AA0E53D-12F4-B333-D92D-7CE65D641258}"/>
              </a:ext>
            </a:extLst>
          </p:cNvPr>
          <p:cNvCxnSpPr>
            <a:cxnSpLocks/>
          </p:cNvCxnSpPr>
          <p:nvPr/>
        </p:nvCxnSpPr>
        <p:spPr>
          <a:xfrm rot="10800000">
            <a:off x="1754909" y="5569527"/>
            <a:ext cx="603336" cy="814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kstfelt 19">
            <a:extLst>
              <a:ext uri="{FF2B5EF4-FFF2-40B4-BE49-F238E27FC236}">
                <a16:creationId xmlns:a16="http://schemas.microsoft.com/office/drawing/2014/main" id="{75A29D89-8A68-C5C7-CE34-64F3FE128A46}"/>
              </a:ext>
            </a:extLst>
          </p:cNvPr>
          <p:cNvSpPr txBox="1"/>
          <p:nvPr/>
        </p:nvSpPr>
        <p:spPr>
          <a:xfrm>
            <a:off x="2260415" y="6301070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Label: ”Negative”</a:t>
            </a:r>
          </a:p>
        </p:txBody>
      </p:sp>
    </p:spTree>
    <p:extLst>
      <p:ext uri="{BB962C8B-B14F-4D97-AF65-F5344CB8AC3E}">
        <p14:creationId xmlns:p14="http://schemas.microsoft.com/office/powerpoint/2010/main" val="3396480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felt 7">
            <a:extLst>
              <a:ext uri="{FF2B5EF4-FFF2-40B4-BE49-F238E27FC236}">
                <a16:creationId xmlns:a16="http://schemas.microsoft.com/office/drawing/2014/main" id="{53F7AAD0-CDB6-E70E-8370-8F93EEC24075}"/>
              </a:ext>
            </a:extLst>
          </p:cNvPr>
          <p:cNvSpPr txBox="1"/>
          <p:nvPr/>
        </p:nvSpPr>
        <p:spPr>
          <a:xfrm>
            <a:off x="7627930" y="1525414"/>
            <a:ext cx="45640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NN models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1-model: 1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3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2-model: 6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42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a-DK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8B40C071-7614-F187-3E1A-6043923CE308}"/>
              </a:ext>
            </a:extLst>
          </p:cNvPr>
          <p:cNvSpPr txBox="1">
            <a:spLocks/>
          </p:cNvSpPr>
          <p:nvPr/>
        </p:nvSpPr>
        <p:spPr>
          <a:xfrm>
            <a:off x="838200" y="-1210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>
                <a:latin typeface="Times New Roman" panose="02020603050405020304" pitchFamily="18" charset="0"/>
                <a:cs typeface="Times New Roman" panose="02020603050405020304" pitchFamily="18" charset="0"/>
              </a:rPr>
              <a:t>Another example: Exercise 58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4134B073-2E28-1568-2CD1-4D9928DA8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3262" y="1433051"/>
            <a:ext cx="6593066" cy="5494222"/>
          </a:xfrm>
          <a:prstGeom prst="rect">
            <a:avLst/>
          </a:prstGeom>
        </p:spPr>
      </p:pic>
      <p:sp>
        <p:nvSpPr>
          <p:cNvPr id="9" name="Pladsholder til indhold 2">
            <a:extLst>
              <a:ext uri="{FF2B5EF4-FFF2-40B4-BE49-F238E27FC236}">
                <a16:creationId xmlns:a16="http://schemas.microsoft.com/office/drawing/2014/main" id="{191FB4B0-F7F1-7400-0F23-BCBFF79C9DCC}"/>
              </a:ext>
            </a:extLst>
          </p:cNvPr>
          <p:cNvSpPr txBox="1">
            <a:spLocks/>
          </p:cNvSpPr>
          <p:nvPr/>
        </p:nvSpPr>
        <p:spPr>
          <a:xfrm>
            <a:off x="838200" y="9456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Investigate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influence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parameters</a:t>
            </a: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set &amp; no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early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-stopping</a:t>
            </a:r>
          </a:p>
        </p:txBody>
      </p:sp>
    </p:spTree>
    <p:extLst>
      <p:ext uri="{BB962C8B-B14F-4D97-AF65-F5344CB8AC3E}">
        <p14:creationId xmlns:p14="http://schemas.microsoft.com/office/powerpoint/2010/main" val="2175267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DE9B1-8674-291B-FCDA-583BC72D5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felt 7">
            <a:extLst>
              <a:ext uri="{FF2B5EF4-FFF2-40B4-BE49-F238E27FC236}">
                <a16:creationId xmlns:a16="http://schemas.microsoft.com/office/drawing/2014/main" id="{E8344C4B-7C08-3255-3EE1-8909C2BA45CF}"/>
              </a:ext>
            </a:extLst>
          </p:cNvPr>
          <p:cNvSpPr txBox="1"/>
          <p:nvPr/>
        </p:nvSpPr>
        <p:spPr>
          <a:xfrm>
            <a:off x="7627930" y="1525414"/>
            <a:ext cx="45640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NN models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1-model: 1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3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2-model: 6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42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a-DK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05E2A294-43F4-63EC-ADE0-CF3DC7354EDC}"/>
              </a:ext>
            </a:extLst>
          </p:cNvPr>
          <p:cNvSpPr txBox="1">
            <a:spLocks/>
          </p:cNvSpPr>
          <p:nvPr/>
        </p:nvSpPr>
        <p:spPr>
          <a:xfrm>
            <a:off x="838200" y="-1210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>
                <a:latin typeface="Times New Roman" panose="02020603050405020304" pitchFamily="18" charset="0"/>
                <a:cs typeface="Times New Roman" panose="02020603050405020304" pitchFamily="18" charset="0"/>
              </a:rPr>
              <a:t>Another example: Exercise 58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534F96F-6AC7-E8A8-0398-721B719DA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413164"/>
            <a:ext cx="6689555" cy="5574629"/>
          </a:xfrm>
          <a:prstGeom prst="rect">
            <a:avLst/>
          </a:prstGeom>
        </p:spPr>
      </p:pic>
      <p:sp>
        <p:nvSpPr>
          <p:cNvPr id="9" name="Pladsholder til indhold 2">
            <a:extLst>
              <a:ext uri="{FF2B5EF4-FFF2-40B4-BE49-F238E27FC236}">
                <a16:creationId xmlns:a16="http://schemas.microsoft.com/office/drawing/2014/main" id="{E4A15FBE-3359-9424-CDCA-A785257C87CD}"/>
              </a:ext>
            </a:extLst>
          </p:cNvPr>
          <p:cNvSpPr txBox="1">
            <a:spLocks/>
          </p:cNvSpPr>
          <p:nvPr/>
        </p:nvSpPr>
        <p:spPr>
          <a:xfrm>
            <a:off x="838200" y="9456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Investigate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influence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parameters</a:t>
            </a: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set &amp; with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early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-stopping</a:t>
            </a:r>
          </a:p>
        </p:txBody>
      </p:sp>
    </p:spTree>
    <p:extLst>
      <p:ext uri="{BB962C8B-B14F-4D97-AF65-F5344CB8AC3E}">
        <p14:creationId xmlns:p14="http://schemas.microsoft.com/office/powerpoint/2010/main" val="2169957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21216-06C0-0574-72B3-97ECC129D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felt 7">
            <a:extLst>
              <a:ext uri="{FF2B5EF4-FFF2-40B4-BE49-F238E27FC236}">
                <a16:creationId xmlns:a16="http://schemas.microsoft.com/office/drawing/2014/main" id="{C7CE7494-2614-EF32-5327-9E5EFAB01D84}"/>
              </a:ext>
            </a:extLst>
          </p:cNvPr>
          <p:cNvSpPr txBox="1"/>
          <p:nvPr/>
        </p:nvSpPr>
        <p:spPr>
          <a:xfrm>
            <a:off x="7627930" y="1525414"/>
            <a:ext cx="45640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NN models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1-model: 1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3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2-model: 6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42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a-DK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00A9530B-BD0E-0DF5-9F3D-5A48BE90C3B6}"/>
              </a:ext>
            </a:extLst>
          </p:cNvPr>
          <p:cNvSpPr txBox="1">
            <a:spLocks/>
          </p:cNvSpPr>
          <p:nvPr/>
        </p:nvSpPr>
        <p:spPr>
          <a:xfrm>
            <a:off x="838200" y="-1210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>
                <a:latin typeface="Times New Roman" panose="02020603050405020304" pitchFamily="18" charset="0"/>
                <a:cs typeface="Times New Roman" panose="02020603050405020304" pitchFamily="18" charset="0"/>
              </a:rPr>
              <a:t>Another example: Exercise 58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1646B60-539E-435C-6EA3-D6D45D07F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413164"/>
            <a:ext cx="6689555" cy="5574629"/>
          </a:xfrm>
          <a:prstGeom prst="rect">
            <a:avLst/>
          </a:prstGeom>
        </p:spPr>
      </p:pic>
      <p:sp>
        <p:nvSpPr>
          <p:cNvPr id="9" name="Pladsholder til indhold 2">
            <a:extLst>
              <a:ext uri="{FF2B5EF4-FFF2-40B4-BE49-F238E27FC236}">
                <a16:creationId xmlns:a16="http://schemas.microsoft.com/office/drawing/2014/main" id="{9EB27A44-B5F3-929B-2CEC-0BC5E73CE52C}"/>
              </a:ext>
            </a:extLst>
          </p:cNvPr>
          <p:cNvSpPr txBox="1">
            <a:spLocks/>
          </p:cNvSpPr>
          <p:nvPr/>
        </p:nvSpPr>
        <p:spPr>
          <a:xfrm>
            <a:off x="838200" y="9456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Investigate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influence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parameters</a:t>
            </a: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set &amp; with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early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-stopping</a:t>
            </a:r>
          </a:p>
        </p:txBody>
      </p:sp>
    </p:spTree>
    <p:extLst>
      <p:ext uri="{BB962C8B-B14F-4D97-AF65-F5344CB8AC3E}">
        <p14:creationId xmlns:p14="http://schemas.microsoft.com/office/powerpoint/2010/main" val="909296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FD72E-29D7-49F2-BFE4-4E5022AB6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FAD51A8-F51C-48D9-DC8E-09D7B3F54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16062" y="1331089"/>
            <a:ext cx="6632293" cy="5526911"/>
          </a:xfrm>
          <a:prstGeom prst="rect">
            <a:avLst/>
          </a:prstGeom>
        </p:spPr>
      </p:pic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51D34F75-6A41-8988-9420-C84C197F8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3752264"/>
            <a:ext cx="5999544" cy="2571233"/>
          </a:xfr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43CE9E88-24B4-718D-C670-43D12C113819}"/>
              </a:ext>
            </a:extLst>
          </p:cNvPr>
          <p:cNvSpPr txBox="1"/>
          <p:nvPr/>
        </p:nvSpPr>
        <p:spPr>
          <a:xfrm>
            <a:off x="6096000" y="2228671"/>
            <a:ext cx="45640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NN models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1-model: 1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3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2-model: 6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42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a-DK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8F0CA9A2-9CE7-E7F1-E436-999C74E44BF7}"/>
              </a:ext>
            </a:extLst>
          </p:cNvPr>
          <p:cNvSpPr txBox="1">
            <a:spLocks/>
          </p:cNvSpPr>
          <p:nvPr/>
        </p:nvSpPr>
        <p:spPr>
          <a:xfrm>
            <a:off x="838200" y="-1210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>
                <a:latin typeface="Times New Roman" panose="02020603050405020304" pitchFamily="18" charset="0"/>
                <a:cs typeface="Times New Roman" panose="02020603050405020304" pitchFamily="18" charset="0"/>
              </a:rPr>
              <a:t>Another example: Exercise 58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Pladsholder til indhold 2">
            <a:extLst>
              <a:ext uri="{FF2B5EF4-FFF2-40B4-BE49-F238E27FC236}">
                <a16:creationId xmlns:a16="http://schemas.microsoft.com/office/drawing/2014/main" id="{861B3906-5E8D-750E-832C-0763A9EBF5D4}"/>
              </a:ext>
            </a:extLst>
          </p:cNvPr>
          <p:cNvSpPr txBox="1">
            <a:spLocks/>
          </p:cNvSpPr>
          <p:nvPr/>
        </p:nvSpPr>
        <p:spPr>
          <a:xfrm>
            <a:off x="838200" y="9456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Investigate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influence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parameters</a:t>
            </a: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set &amp; with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early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-stopping</a:t>
            </a:r>
          </a:p>
        </p:txBody>
      </p:sp>
    </p:spTree>
    <p:extLst>
      <p:ext uri="{BB962C8B-B14F-4D97-AF65-F5344CB8AC3E}">
        <p14:creationId xmlns:p14="http://schemas.microsoft.com/office/powerpoint/2010/main" val="1156122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A26E6C-9C1E-68A2-7A7D-58003A73F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considerations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62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13736A0-A142-AC10-6F57-311FD7819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Descriptors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used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influence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the model</a:t>
            </a:r>
          </a:p>
          <a:p>
            <a:pPr lvl="2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Perhaps not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able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to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predict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64659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9016C8-C329-979A-8E4E-F6AFA61B7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638E003-57A2-C0AC-EAC0-B45D364B0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through the process of construction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Universal function approximator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Neural Network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does it know what to do?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Training process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Backpropagation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Difficulties/issues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Overfitting? Model size? Reproducibility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41285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2D5C95-A7CA-511C-27F6-314BB2EB5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Layout of Neural Networks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22F164C-A393-C736-27C4-0F26C5F22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67123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Universal function approximator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 choices for activation functions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48 &amp; 49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See influence of activation functions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da-DK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B40959DD-8CEF-E801-D23B-B9602256C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568" y="1296354"/>
            <a:ext cx="3720124" cy="447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379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47779-BB59-CE5A-8B30-B50072B76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B1B4B-4733-6F14-0474-21BA4B90B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48 &amp; 49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A209B8C-0841-B653-B194-4A4261BB4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Maybe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is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too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small?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60E1AEB9-9456-96F3-25E0-69DD68C78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300" y="2469961"/>
            <a:ext cx="9855587" cy="415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9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8A0A5-EB5F-C9C6-08FD-09426C174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08658D-251A-FEE2-101C-36C4FB6B4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48 &amp; 49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833D73D-6E60-DA88-D7E7-3F3633A9E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957A0B14-730E-355D-810C-FA43B770B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1825625"/>
            <a:ext cx="115347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745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9D48B-2CDF-2AF6-BE82-D867D14DC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D0838E-A42F-D07C-122D-26493228F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48 &amp; 49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4D53F4B-8499-9211-45AC-0D9F1A14D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works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for small model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E830EA65-4BF6-4E12-9B40-A59E954E1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2213480"/>
            <a:ext cx="115347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48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035779-352F-1A03-3388-D2EAB0D31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48 &amp; 49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BB48707-42CE-B8CD-C483-A6E50DC08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9E973B3C-20DC-9E2C-FCCF-BF6E60A14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38" y="1315867"/>
            <a:ext cx="11175324" cy="517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08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70C082-DE48-2280-D779-57F8A5C60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E3164AF-830E-C68A-3DB9-2E8B23E69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749" y="1690688"/>
            <a:ext cx="10515600" cy="4351338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Tune parameters by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minimizing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MSE, MAE,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HuberLoss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etc.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parameters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 for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avoiding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overfitting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Early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-stopping,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drop-out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regularization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Let’s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go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through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627CB047-F4E9-F010-FF42-74C160AA1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372" y="1267485"/>
            <a:ext cx="5950254" cy="31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199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14400E-0E87-0ED5-B4ED-08EBB759D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53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98DC675-72AD-5AB0-00B8-13BE7B5E4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 regression on data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Influence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batch-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sizing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early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-stopping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7049F51-2C17-F8AA-9588-9D6359811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1816" y="3299069"/>
            <a:ext cx="10808368" cy="332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3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</TotalTime>
  <Words>351</Words>
  <Application>Microsoft Office PowerPoint</Application>
  <PresentationFormat>Widescreen</PresentationFormat>
  <Paragraphs>64</Paragraphs>
  <Slides>17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Times New Roman</vt:lpstr>
      <vt:lpstr>Office-tema</vt:lpstr>
      <vt:lpstr>Neural Networks – Layout, traning, usage</vt:lpstr>
      <vt:lpstr>Outline</vt:lpstr>
      <vt:lpstr>Layout of Neural Networks</vt:lpstr>
      <vt:lpstr>Exercise 48 &amp; 49</vt:lpstr>
      <vt:lpstr>Exercise 48 &amp; 49</vt:lpstr>
      <vt:lpstr>Exercise 48 &amp; 49</vt:lpstr>
      <vt:lpstr>Exercise 48 &amp; 49</vt:lpstr>
      <vt:lpstr>Training</vt:lpstr>
      <vt:lpstr>Training – Exercise 53</vt:lpstr>
      <vt:lpstr>NN’s for regression – Exercise 53</vt:lpstr>
      <vt:lpstr>NN’s for regression – Exercise 53</vt:lpstr>
      <vt:lpstr>Another example: Exercise 58</vt:lpstr>
      <vt:lpstr>PowerPoint-præsentation</vt:lpstr>
      <vt:lpstr>PowerPoint-præsentation</vt:lpstr>
      <vt:lpstr>PowerPoint-præsentation</vt:lpstr>
      <vt:lpstr>PowerPoint-præsentation</vt:lpstr>
      <vt:lpstr>Other considerations – Exercise 62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Karsten Walz Jensen</dc:creator>
  <cp:lastModifiedBy>Karsten Walz Jensen</cp:lastModifiedBy>
  <cp:revision>12</cp:revision>
  <dcterms:created xsi:type="dcterms:W3CDTF">2024-12-19T18:26:23Z</dcterms:created>
  <dcterms:modified xsi:type="dcterms:W3CDTF">2025-01-02T21:52:08Z</dcterms:modified>
</cp:coreProperties>
</file>